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71" r:id="rId9"/>
    <p:sldId id="272" r:id="rId10"/>
    <p:sldId id="275" r:id="rId11"/>
    <p:sldId id="273" r:id="rId12"/>
    <p:sldId id="274" r:id="rId13"/>
    <p:sldId id="269" r:id="rId14"/>
  </p:sldIdLst>
  <p:sldSz cx="12192000" cy="6858000"/>
  <p:notesSz cx="6858000" cy="9144000"/>
  <p:embeddedFontLst>
    <p:embeddedFont>
      <p:font typeface="SamsungOne 450C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SamsungOne 800C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81" d="100"/>
          <a:sy n="81" d="100"/>
        </p:scale>
        <p:origin x="-17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Угадай мелодию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1"/>
            <a:ext cx="9144000" cy="517108"/>
          </a:xfrm>
        </p:spPr>
        <p:txBody>
          <a:bodyPr/>
          <a:lstStyle/>
          <a:p>
            <a:r>
              <a:rPr lang="ru-RU" dirty="0" smtClean="0"/>
              <a:t>Индивидуальный проект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09.09.2022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154616" y="5287109"/>
            <a:ext cx="5275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Город: Самара</a:t>
            </a:r>
          </a:p>
          <a:p>
            <a:r>
              <a:rPr lang="ru-RU" dirty="0" smtClean="0"/>
              <a:t>Выполнил: Емельянов Александр</a:t>
            </a:r>
          </a:p>
          <a:p>
            <a:r>
              <a:rPr lang="ru-RU" dirty="0" smtClean="0"/>
              <a:t>Преподаватель: Митряшкин Владислав Иванович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09.09.2022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50277" y="2261686"/>
            <a:ext cx="6764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Угадай мелодию – игра, цель которой угадать все мелодии в каждой категории (каждого исполнителя)</a:t>
            </a:r>
            <a:endParaRPr lang="ru-RU" sz="3600" dirty="0"/>
          </a:p>
        </p:txBody>
      </p:sp>
      <p:pic>
        <p:nvPicPr>
          <p:cNvPr id="1026" name="Picture 2" descr="C:\Users\peixinha\Downloads\pngwing.com (1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79" y="1493263"/>
            <a:ext cx="3492194" cy="384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проекта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72308" y="1676400"/>
            <a:ext cx="7549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4000" dirty="0" smtClean="0"/>
              <a:t>Создание структуры приложения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4000" dirty="0" smtClean="0"/>
              <a:t>Реализация логики игры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4000" dirty="0" smtClean="0"/>
              <a:t>Разработка интерфейса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4000" dirty="0" smtClean="0"/>
              <a:t>Разработка механики игры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4000" dirty="0" smtClean="0"/>
              <a:t>Тестирование и отладка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1487046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приложения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301262" y="1641231"/>
            <a:ext cx="79130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800" dirty="0" smtClean="0"/>
              <a:t>Игра создана для любых возрастов (рекомендуемый возраст 10+)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800" dirty="0" smtClean="0"/>
              <a:t>В данный момент в игру добавлена одна категория – рок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800" dirty="0" smtClean="0"/>
              <a:t>В категории 10 уровней с различными рок-исполнителями (рок-группами)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800" dirty="0" smtClean="0"/>
              <a:t>В каждом уровне по 10 песен, связанных с данным рок-исполнителем (рок-группой)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800" dirty="0" smtClean="0"/>
              <a:t>Все песни сбалансированы, т.е. есть как популярные песни, так и не очень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275348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6959599" y="1931404"/>
            <a:ext cx="1723292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приложения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96462" y="2790092"/>
            <a:ext cx="1723292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MainActivity</a:t>
            </a:r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 rot="10800000">
            <a:off x="2719753" y="3180374"/>
            <a:ext cx="73660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2719754" y="3312746"/>
            <a:ext cx="74930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3469054" y="2790092"/>
            <a:ext cx="1723292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RockLevels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719752" y="2790092"/>
            <a:ext cx="73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Переход по кнопке</a:t>
            </a:r>
            <a:endParaRPr lang="ru-RU" sz="1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641122" y="2177565"/>
            <a:ext cx="1723292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71844" y="2453081"/>
            <a:ext cx="1723292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 flipV="1">
            <a:off x="5192345" y="3208219"/>
            <a:ext cx="749301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5192346" y="3340591"/>
            <a:ext cx="74930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5941646" y="2803769"/>
            <a:ext cx="1723292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Levels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9752623" y="1760415"/>
            <a:ext cx="1723292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Addition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9720872" y="3353291"/>
            <a:ext cx="1723292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assets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stCxn id="26" idx="1"/>
          </p:cNvCxnSpPr>
          <p:nvPr/>
        </p:nvCxnSpPr>
        <p:spPr>
          <a:xfrm flipH="1">
            <a:off x="7995136" y="2282092"/>
            <a:ext cx="1757487" cy="1029677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27" idx="1"/>
          </p:cNvCxnSpPr>
          <p:nvPr/>
        </p:nvCxnSpPr>
        <p:spPr>
          <a:xfrm flipH="1" flipV="1">
            <a:off x="8026887" y="3340591"/>
            <a:ext cx="1693985" cy="534377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92344" y="2790092"/>
            <a:ext cx="74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smtClean="0"/>
              <a:t>Переход по кнопкам</a:t>
            </a:r>
            <a:endParaRPr lang="ru-RU" sz="900" dirty="0"/>
          </a:p>
        </p:txBody>
      </p:sp>
      <p:sp>
        <p:nvSpPr>
          <p:cNvPr id="21" name="TextBox 11"/>
          <p:cNvSpPr txBox="1"/>
          <p:nvPr/>
        </p:nvSpPr>
        <p:spPr>
          <a:xfrm>
            <a:off x="8682890" y="2952959"/>
            <a:ext cx="103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/>
              <a:t>Различные данные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2392374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Скриншоты приложения</a:t>
            </a:r>
            <a:endParaRPr lang="ru-RU" dirty="0"/>
          </a:p>
        </p:txBody>
      </p:sp>
      <p:pic>
        <p:nvPicPr>
          <p:cNvPr id="1026" name="Picture 2" descr="C:\Users\peixinha\Desktop\для проекта\Screenshot_20220909_1631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98" y="1066800"/>
            <a:ext cx="2250364" cy="50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eixinha\Desktop\для проекта\Screenshot_20220909_1631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69" y="1068544"/>
            <a:ext cx="2250777" cy="50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eixinha\Desktop\для проекта\Screenshot_20220909_16315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39" y="1068544"/>
            <a:ext cx="2250000" cy="501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4730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336431" y="1582615"/>
            <a:ext cx="88860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3200" dirty="0" smtClean="0"/>
              <a:t>Создание многопользовательского режима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3200" dirty="0" smtClean="0"/>
              <a:t>Добавление новых категорий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3200" dirty="0" smtClean="0"/>
              <a:t>Добавление дополнительных песен в каждую категорию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3200" dirty="0" smtClean="0"/>
              <a:t>Добавление магазина с покупками, в котором основной валютой будут выступать баллы, полученные за прохождение уровня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776695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09.09.2022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Системные требования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90954" y="1758462"/>
            <a:ext cx="670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Минимальная версия </a:t>
            </a:r>
            <a:r>
              <a:rPr lang="en-US" sz="2800" dirty="0" smtClean="0"/>
              <a:t>Android</a:t>
            </a:r>
            <a:r>
              <a:rPr lang="ru-RU" sz="2800" dirty="0" smtClean="0"/>
              <a:t> для работы приложения – 7.1</a:t>
            </a:r>
            <a:endParaRPr lang="ru-RU" sz="2800" dirty="0"/>
          </a:p>
        </p:txBody>
      </p:sp>
      <p:pic>
        <p:nvPicPr>
          <p:cNvPr id="6" name="Picture 3" descr="C:\Users\mtopv\Downloads\image-removebg-pre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4092" y="1324708"/>
            <a:ext cx="5497907" cy="4149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8934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187</Words>
  <Application>Microsoft Office PowerPoint</Application>
  <PresentationFormat>Произвольный</PresentationFormat>
  <Paragraphs>54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SamsungOne 450C</vt:lpstr>
      <vt:lpstr>Calibri</vt:lpstr>
      <vt:lpstr>SamsungOne 800C</vt:lpstr>
      <vt:lpstr>Wingdings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Угадай мелодию</vt:lpstr>
      <vt:lpstr>Идея проекта</vt:lpstr>
      <vt:lpstr>Задачи проекта</vt:lpstr>
      <vt:lpstr>Работа приложения</vt:lpstr>
      <vt:lpstr>Структура приложения</vt:lpstr>
      <vt:lpstr>Скриншоты приложения</vt:lpstr>
      <vt:lpstr>Перспективы </vt:lpstr>
      <vt:lpstr>Системные требования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Гущина</cp:lastModifiedBy>
  <cp:revision>45</cp:revision>
  <dcterms:created xsi:type="dcterms:W3CDTF">2020-05-25T08:37:09Z</dcterms:created>
  <dcterms:modified xsi:type="dcterms:W3CDTF">2022-09-09T11:44:22Z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